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7E5C3-38DF-4976-BAAE-276188A7FB87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FA3EE-E6CA-4031-8623-D2C4ABC9ED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699792" y="260648"/>
            <a:ext cx="48600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  <a:r>
              <a:rPr lang="ru-RU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нлайн-ФЕСТИВАЛЬ</a:t>
            </a:r>
            <a:endParaRPr lang="ru-RU" b="1" dirty="0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«ПАМЯТЬ, КОТОРОЙ НЕ БУДЕТ ЗАБВЕНЬЯ»,</a:t>
            </a:r>
          </a:p>
          <a:p>
            <a:pPr algn="ctr"/>
            <a:r>
              <a:rPr lang="ru-RU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посвященный </a:t>
            </a:r>
            <a:r>
              <a:rPr lang="ru-RU" b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ДНЮ </a:t>
            </a:r>
            <a:r>
              <a:rPr lang="ru-RU" b="1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ЗАЩИТНИКА </a:t>
            </a:r>
            <a:r>
              <a:rPr lang="ru-RU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ОТЕЧЕСТВА</a:t>
            </a:r>
            <a:endParaRPr lang="ru-RU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2204864"/>
            <a:ext cx="24482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i="1" dirty="0" smtClean="0">
                <a:ea typeface="Calibri"/>
                <a:cs typeface="Calibri"/>
                <a:sym typeface="Calibri"/>
              </a:rPr>
              <a:t>Фотография</a:t>
            </a: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  <a:p>
            <a:pPr lvl="0" algn="ctr"/>
            <a:endParaRPr lang="ru-RU" i="1" dirty="0" smtClean="0">
              <a:ea typeface="Calibri"/>
              <a:cs typeface="Calibri"/>
              <a:sym typeface="Calibri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7504" y="58052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/>
            <a:r>
              <a:rPr lang="ru-RU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Заслуги, звания, награды:</a:t>
            </a:r>
          </a:p>
          <a:p>
            <a:pPr marL="457200" lvl="0" indent="-355600" algn="just">
              <a:buSzPts val="2000"/>
              <a:buFont typeface="Times New Roman"/>
              <a:buChar char="●"/>
            </a:pPr>
            <a:r>
              <a:rPr lang="ru-RU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перечислить</a:t>
            </a:r>
          </a:p>
          <a:p>
            <a:pPr marL="457200" lvl="0" indent="-355600" algn="just">
              <a:buSzPts val="2000"/>
              <a:buFont typeface="Times New Roman"/>
              <a:buChar char="●"/>
            </a:pPr>
            <a:r>
              <a:rPr lang="ru-RU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перечислить</a:t>
            </a:r>
            <a:endParaRPr lang="ru-RU" i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03848" y="19888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 хочу рассказать о своем </a:t>
            </a:r>
          </a:p>
          <a:p>
            <a:pPr lvl="0" algn="ctr"/>
            <a:r>
              <a:rPr lang="ru-RU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(дедушке, папе….указать родство)</a:t>
            </a:r>
          </a:p>
          <a:p>
            <a:pPr lvl="0" algn="ctr"/>
            <a:r>
              <a:rPr lang="ru-RU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ФИО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843808" y="6488668"/>
            <a:ext cx="5004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…из истории семьи  ФИ учащегося </a:t>
            </a:r>
            <a:r>
              <a:rPr lang="ru-RU" b="1" i="1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(указать)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026" name="AutoShape 2" descr="https://clipart-best.com/img/red-star/red-star-clip-art-48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4" descr="http://i.siteapi.org/NYlrSZTqFTZVI4ooJ85KZgkYXSc=/0x0:1200x612/fc092bc18ac6e1b.ru.s.siteapi.org/img/9vwyy5tbvc0kwk08k88oog8wcssk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2770148" cy="1412776"/>
          </a:xfrm>
          <a:prstGeom prst="rect">
            <a:avLst/>
          </a:prstGeom>
          <a:noFill/>
        </p:spPr>
      </p:pic>
      <p:sp>
        <p:nvSpPr>
          <p:cNvPr id="1030" name="AutoShape 6" descr="https://img5.goodfon.ru/original/1921x1080/9/81/9-maia-den-pobedy-georgievskaia-lenta-zvezd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g5.goodfon.ru/original/1921x1080/9/81/9-maia-den-pobedy-georgievskaia-lenta-zvezda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Попова Марина Гайнулловна</cp:lastModifiedBy>
  <cp:revision>3</cp:revision>
  <dcterms:created xsi:type="dcterms:W3CDTF">2021-01-25T07:48:55Z</dcterms:created>
  <dcterms:modified xsi:type="dcterms:W3CDTF">2021-01-25T09:28:41Z</dcterms:modified>
</cp:coreProperties>
</file>